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63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237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794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16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05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427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094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5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753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263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1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D1D70-D440-4DF2-8125-4AC084CC2864}" type="datetimeFigureOut">
              <a:rPr lang="en-IN" smtClean="0"/>
              <a:t>01/06/2013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ECE1-E844-4EEB-8DEC-4D2B3F10F3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261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India – USA Comparison</a:t>
            </a:r>
            <a:endParaRPr lang="en-US" sz="3600" b="1" dirty="0">
              <a:latin typeface="Book Antiqu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8149"/>
              </p:ext>
            </p:extLst>
          </p:nvPr>
        </p:nvGraphicFramePr>
        <p:xfrm>
          <a:off x="533400" y="1905000"/>
          <a:ext cx="8305800" cy="42672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1923"/>
                <a:gridCol w="4544683"/>
                <a:gridCol w="1332062"/>
                <a:gridCol w="1567132"/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Sr. </a:t>
                      </a:r>
                      <a:r>
                        <a:rPr lang="en-GB" sz="2800" b="1" dirty="0" smtClean="0">
                          <a:effectLst/>
                          <a:latin typeface="Book Antiqua" pitchFamily="18" charset="0"/>
                        </a:rPr>
                        <a:t/>
                      </a:r>
                      <a:br>
                        <a:rPr lang="en-GB" sz="2800" b="1" dirty="0" smtClean="0">
                          <a:effectLst/>
                          <a:latin typeface="Book Antiqua" pitchFamily="18" charset="0"/>
                        </a:rPr>
                      </a:br>
                      <a:r>
                        <a:rPr lang="en-GB" sz="2800" b="1" dirty="0" smtClean="0">
                          <a:effectLst/>
                          <a:latin typeface="Book Antiqua" pitchFamily="18" charset="0"/>
                        </a:rPr>
                        <a:t>No.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endParaRPr lang="en-US" sz="2800" b="1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Particulars</a:t>
                      </a:r>
                      <a:endParaRPr lang="en-US" sz="2800" b="1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India </a:t>
                      </a:r>
                      <a:endParaRPr lang="en-US" sz="2800" b="1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US$ B</a:t>
                      </a:r>
                      <a:endParaRPr lang="en-US" sz="2800" b="1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USA </a:t>
                      </a:r>
                      <a:endParaRPr lang="en-US" sz="2800" b="1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b="1" dirty="0">
                          <a:effectLst/>
                          <a:latin typeface="Book Antiqua" pitchFamily="18" charset="0"/>
                        </a:rPr>
                        <a:t>US$ B</a:t>
                      </a:r>
                      <a:endParaRPr lang="en-US" sz="2800" b="1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1.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2.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3.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4.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 smtClean="0">
                          <a:effectLst/>
                          <a:latin typeface="Book Antiqua" pitchFamily="18" charset="0"/>
                        </a:rPr>
                        <a:t>5</a:t>
                      </a: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Imports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Exports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Services – Net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Current Account Deficit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Foreign Exchange Reserves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-500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309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111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-80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 smtClean="0">
                          <a:effectLst/>
                          <a:latin typeface="Book Antiqua" pitchFamily="18" charset="0"/>
                        </a:rPr>
                        <a:t>295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-2,734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2,200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-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-534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</a:endParaRPr>
                    </a:p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</a:tabLst>
                      </a:pPr>
                      <a:r>
                        <a:rPr lang="en-GB" sz="2800" dirty="0" smtClean="0">
                          <a:effectLst/>
                          <a:latin typeface="Book Antiqua" pitchFamily="18" charset="0"/>
                        </a:rPr>
                        <a:t>150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308304" y="0"/>
            <a:ext cx="1658144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Annexure 4.1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1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915400" cy="7921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India - Exchange Rate and Forex Reserves</a:t>
            </a:r>
            <a:endParaRPr lang="en-US" sz="3600" b="1" dirty="0">
              <a:latin typeface="Book Antiqu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456908"/>
              </p:ext>
            </p:extLst>
          </p:nvPr>
        </p:nvGraphicFramePr>
        <p:xfrm>
          <a:off x="914400" y="1752600"/>
          <a:ext cx="7543800" cy="42343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62000"/>
                <a:gridCol w="2133600"/>
                <a:gridCol w="2209800"/>
                <a:gridCol w="2438400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Sr. No.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Year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Exchange Rate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Foreign Exchange Reserves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Rs. / $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US $ B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2002-03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48.39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75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2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2003-04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45.95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112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3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2004-05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44.93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141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4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2005-06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44.27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151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5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2006-07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45.28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199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08304" y="0"/>
            <a:ext cx="1658144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Annexure 4.2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32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Book Antiqua" pitchFamily="18" charset="0"/>
              </a:rPr>
              <a:t>India - Exchange Rate and Forex Reserves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931612"/>
              </p:ext>
            </p:extLst>
          </p:nvPr>
        </p:nvGraphicFramePr>
        <p:xfrm>
          <a:off x="762000" y="1447800"/>
          <a:ext cx="7696199" cy="469931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4399"/>
                <a:gridCol w="2411348"/>
                <a:gridCol w="1932052"/>
                <a:gridCol w="2438400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Sr. No.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Year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Exchange Rate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Foreign Exchange Reserves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Rs. / $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Book Antiqua" pitchFamily="18" charset="0"/>
                        </a:rPr>
                        <a:t>US $ B</a:t>
                      </a:r>
                      <a:endParaRPr lang="en-US" sz="2800" b="1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2007-08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40.26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309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7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2008-09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45.99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251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8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2009-10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47.41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279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9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2010-11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47.57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304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10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2011-12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47.91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294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  <a:tr h="257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11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2012-13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Book Antiqua" pitchFamily="18" charset="0"/>
                        </a:rPr>
                        <a:t>54.64</a:t>
                      </a:r>
                      <a:endParaRPr lang="en-US" sz="280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Book Antiqua" pitchFamily="18" charset="0"/>
                        </a:rPr>
                        <a:t>295</a:t>
                      </a:r>
                      <a:endParaRPr lang="en-US" sz="2800" dirty="0">
                        <a:effectLst/>
                        <a:latin typeface="Book Antiqua" pitchFamily="18" charset="0"/>
                        <a:ea typeface="Calibri"/>
                        <a:cs typeface="Shrut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08304" y="0"/>
            <a:ext cx="1658144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Annexure 4.3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49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Office PowerPoint</Application>
  <PresentationFormat>On-screen Show (4:3)</PresentationFormat>
  <Paragraphs>99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India – USA Comparison</vt:lpstr>
      <vt:lpstr>India - Exchange Rate and Forex Reserves</vt:lpstr>
      <vt:lpstr>India - Exchange Rate and Forex Reserves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 – USA Comparison</dc:title>
  <dc:creator>tahir-rsa</dc:creator>
  <cp:lastModifiedBy>tahir-rsa</cp:lastModifiedBy>
  <cp:revision>1</cp:revision>
  <dcterms:created xsi:type="dcterms:W3CDTF">2013-06-01T10:37:08Z</dcterms:created>
  <dcterms:modified xsi:type="dcterms:W3CDTF">2013-06-01T10:38:57Z</dcterms:modified>
</cp:coreProperties>
</file>